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03" r:id="rId4"/>
    <p:sldId id="308" r:id="rId5"/>
    <p:sldId id="307" r:id="rId6"/>
    <p:sldId id="266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C1D"/>
    <a:srgbClr val="99FFCC"/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2.8.2018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Subscription header(s) follow the Response header: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262688" cy="469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295400" y="3352800"/>
            <a:ext cx="1219200" cy="304800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71600" y="5867400"/>
            <a:ext cx="1828800" cy="457200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96000" y="5105400"/>
            <a:ext cx="1103745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3581400"/>
            <a:ext cx="1828800" cy="1477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sysstamp</a:t>
            </a:r>
            <a:r>
              <a:rPr lang="en-US" dirty="0" smtClean="0"/>
              <a:t> and </a:t>
            </a:r>
            <a:r>
              <a:rPr lang="en-US" dirty="0" err="1" smtClean="0"/>
              <a:t>userstamp</a:t>
            </a:r>
            <a:r>
              <a:rPr lang="en-US" dirty="0" smtClean="0"/>
              <a:t> still 32-bit integer and NOT 64-bit integer.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21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21606"/>
            <a:ext cx="444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846" y="2667000"/>
            <a:ext cx="5636992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1828800"/>
            <a:ext cx="2438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Release 5 java client </a:t>
            </a:r>
          </a:p>
          <a:p>
            <a:r>
              <a:rPr lang="en-US" dirty="0" smtClean="0"/>
              <a:t>Release 5 C server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21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Java: same transport headers and compatibility must be present!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381875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82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876800"/>
          </a:xfrm>
        </p:spPr>
        <p:txBody>
          <a:bodyPr/>
          <a:lstStyle/>
          <a:p>
            <a:r>
              <a:rPr lang="en-US" dirty="0" smtClean="0"/>
              <a:t>Other embellishments …</a:t>
            </a:r>
          </a:p>
          <a:p>
            <a:r>
              <a:rPr lang="en-US" dirty="0" smtClean="0"/>
              <a:t>C side:</a:t>
            </a:r>
          </a:p>
          <a:p>
            <a:pPr lvl="1"/>
            <a:r>
              <a:rPr lang="en-US" dirty="0" smtClean="0"/>
              <a:t>Many macro #</a:t>
            </a:r>
            <a:r>
              <a:rPr lang="en-US" dirty="0" smtClean="0">
                <a:solidFill>
                  <a:srgbClr val="124C1D"/>
                </a:solidFill>
              </a:rPr>
              <a:t>defines</a:t>
            </a:r>
            <a:r>
              <a:rPr lang="en-US" dirty="0" smtClean="0"/>
              <a:t> (which have been around since ‘the beginning’) have moved to </a:t>
            </a:r>
            <a:r>
              <a:rPr lang="en-US" dirty="0" err="1" smtClean="0">
                <a:solidFill>
                  <a:srgbClr val="7030A0"/>
                </a:solidFill>
              </a:rPr>
              <a:t>enum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Many macros -&gt; functions</a:t>
            </a:r>
          </a:p>
          <a:p>
            <a:pPr lvl="2"/>
            <a:r>
              <a:rPr lang="en-US" dirty="0" smtClean="0"/>
              <a:t>Forget about being nice to MS-DOS !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7" y="2057400"/>
            <a:ext cx="4595813" cy="358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13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Side:</a:t>
            </a:r>
          </a:p>
          <a:p>
            <a:pPr lvl="1"/>
            <a:r>
              <a:rPr lang="en-US" dirty="0" smtClean="0"/>
              <a:t>No more clashes with STL or MFC headers !</a:t>
            </a:r>
          </a:p>
          <a:p>
            <a:pPr lvl="1"/>
            <a:r>
              <a:rPr lang="en-US" dirty="0" smtClean="0"/>
              <a:t>Works with or without namespace wrapper</a:t>
            </a:r>
          </a:p>
          <a:p>
            <a:pPr marL="274320" lvl="1" indent="0">
              <a:buNone/>
            </a:pPr>
            <a:r>
              <a:rPr lang="en-US" dirty="0" smtClean="0"/>
              <a:t>    namespace tine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{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#include “</a:t>
            </a:r>
            <a:r>
              <a:rPr lang="en-US" dirty="0" err="1" smtClean="0"/>
              <a:t>tine.h</a:t>
            </a:r>
            <a:r>
              <a:rPr lang="en-US" dirty="0" smtClean="0"/>
              <a:t>”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}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3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and Java:</a:t>
            </a:r>
          </a:p>
          <a:p>
            <a:pPr lvl="1"/>
            <a:r>
              <a:rPr lang="en-US" dirty="0" smtClean="0"/>
              <a:t>New format types for strong typing:</a:t>
            </a:r>
          </a:p>
          <a:p>
            <a:pPr lvl="2"/>
            <a:r>
              <a:rPr lang="en-US" dirty="0" smtClean="0"/>
              <a:t>CF_UINT16</a:t>
            </a:r>
          </a:p>
          <a:p>
            <a:pPr lvl="2"/>
            <a:r>
              <a:rPr lang="en-US" dirty="0" smtClean="0"/>
              <a:t>CF_UINT32</a:t>
            </a:r>
          </a:p>
          <a:p>
            <a:pPr lvl="2"/>
            <a:r>
              <a:rPr lang="en-US" dirty="0" smtClean="0"/>
              <a:t>CF_UINT64 </a:t>
            </a:r>
          </a:p>
          <a:p>
            <a:pPr lvl="1"/>
            <a:r>
              <a:rPr lang="en-US" dirty="0" smtClean="0"/>
              <a:t>Auto-grow the connection table by default.</a:t>
            </a:r>
          </a:p>
          <a:p>
            <a:pPr lvl="1"/>
            <a:r>
              <a:rPr lang="en-US" dirty="0" smtClean="0"/>
              <a:t>Not yet making use of the endianness or </a:t>
            </a:r>
            <a:r>
              <a:rPr lang="en-US" smtClean="0"/>
              <a:t>encoding information.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3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 Fixes and Features…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NotifyClient</a:t>
            </a:r>
            <a:r>
              <a:rPr lang="en-US" dirty="0" smtClean="0"/>
              <a:t>() (</a:t>
            </a:r>
            <a:r>
              <a:rPr lang="en-US" dirty="0" err="1" smtClean="0"/>
              <a:t>client.c</a:t>
            </a:r>
            <a:r>
              <a:rPr lang="en-US" dirty="0" smtClean="0"/>
              <a:t>) :</a:t>
            </a:r>
          </a:p>
          <a:p>
            <a:pPr lvl="1"/>
            <a:r>
              <a:rPr lang="en-US" sz="1400" dirty="0" smtClean="0"/>
              <a:t>Unit stress test failing with too many link timeouts (TCP/STREAM mode)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1180"/>
            <a:ext cx="6867525" cy="434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16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Local History relative tolerance.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59340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6934200" y="4724400"/>
            <a:ext cx="9144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7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TLinkFactory.userType</a:t>
            </a:r>
            <a:r>
              <a:rPr lang="en-US" dirty="0" smtClean="0"/>
              <a:t>  (String)</a:t>
            </a:r>
          </a:p>
          <a:p>
            <a:pPr lvl="1"/>
            <a:r>
              <a:rPr lang="en-US" dirty="0" smtClean="0"/>
              <a:t>In advance of Release 5.0 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=&gt; </a:t>
            </a:r>
            <a:r>
              <a:rPr lang="en-US" dirty="0" err="1" smtClean="0"/>
              <a:t>jddd</a:t>
            </a:r>
            <a:r>
              <a:rPr lang="en-US" dirty="0" smtClean="0"/>
              <a:t> Workarounds only apply to actual </a:t>
            </a:r>
            <a:r>
              <a:rPr lang="en-US" dirty="0" err="1" smtClean="0"/>
              <a:t>jddd</a:t>
            </a:r>
            <a:r>
              <a:rPr lang="en-US" dirty="0" smtClean="0"/>
              <a:t> clients 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590800"/>
            <a:ext cx="4391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56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</a:p>
          <a:p>
            <a:pPr lvl="1"/>
            <a:r>
              <a:rPr lang="en-US" dirty="0" smtClean="0"/>
              <a:t>Interest in tutorials (Python, Acop.NET, ?)</a:t>
            </a:r>
          </a:p>
          <a:p>
            <a:r>
              <a:rPr lang="en-US" dirty="0" smtClean="0"/>
              <a:t>Acop.NET News</a:t>
            </a:r>
          </a:p>
          <a:p>
            <a:pPr lvl="1"/>
            <a:r>
              <a:rPr lang="en-US" dirty="0" err="1" smtClean="0"/>
              <a:t>AcopForm</a:t>
            </a:r>
            <a:r>
              <a:rPr lang="en-US" dirty="0" smtClean="0"/>
              <a:t>, 3-D charts, etc.</a:t>
            </a:r>
          </a:p>
          <a:p>
            <a:pPr lvl="1"/>
            <a:r>
              <a:rPr lang="en-US" dirty="0" err="1" smtClean="0"/>
              <a:t>PCaPAC</a:t>
            </a:r>
            <a:r>
              <a:rPr lang="en-US" dirty="0" smtClean="0"/>
              <a:t> presentation as early alpha @ Wednesday meeting in a few weeks; as beta @ TINE Users Meeting in September …</a:t>
            </a:r>
          </a:p>
          <a:p>
            <a:r>
              <a:rPr lang="en-US" dirty="0" smtClean="0"/>
              <a:t>Central Archive News:</a:t>
            </a:r>
          </a:p>
          <a:p>
            <a:pPr lvl="1"/>
            <a:r>
              <a:rPr lang="en-US" dirty="0" smtClean="0"/>
              <a:t>Master/Slave role reversals … </a:t>
            </a:r>
          </a:p>
          <a:p>
            <a:pPr lvl="2"/>
            <a:r>
              <a:rPr lang="en-US" dirty="0" smtClean="0"/>
              <a:t>PETRA, XFEL </a:t>
            </a:r>
          </a:p>
          <a:p>
            <a:pPr lvl="2"/>
            <a:r>
              <a:rPr lang="en-US" dirty="0" smtClean="0"/>
              <a:t>Coming soon: anybody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9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5.0 …</a:t>
            </a:r>
          </a:p>
          <a:p>
            <a:pPr lvl="1"/>
            <a:r>
              <a:rPr lang="en-US" dirty="0" smtClean="0"/>
              <a:t>Preliminary versions (C and Java) in SVN.</a:t>
            </a:r>
          </a:p>
          <a:p>
            <a:pPr lvl="1"/>
            <a:r>
              <a:rPr lang="en-US" dirty="0" smtClean="0"/>
              <a:t>C Unit Client and Servers tested (with even more tests!)</a:t>
            </a:r>
          </a:p>
          <a:p>
            <a:pPr lvl="2"/>
            <a:r>
              <a:rPr lang="en-US" dirty="0" smtClean="0"/>
              <a:t>R5 server – R5 client</a:t>
            </a:r>
          </a:p>
          <a:p>
            <a:pPr lvl="2"/>
            <a:r>
              <a:rPr lang="en-US" dirty="0" smtClean="0"/>
              <a:t>R5 server – R4 client</a:t>
            </a:r>
          </a:p>
          <a:p>
            <a:pPr lvl="2"/>
            <a:r>
              <a:rPr lang="en-US" dirty="0" smtClean="0"/>
              <a:t>R4 server – R5 client</a:t>
            </a:r>
          </a:p>
          <a:p>
            <a:pPr lvl="1"/>
            <a:r>
              <a:rPr lang="en-US" dirty="0" smtClean="0"/>
              <a:t>Java server and clients tested</a:t>
            </a:r>
          </a:p>
          <a:p>
            <a:pPr lvl="2"/>
            <a:r>
              <a:rPr lang="en-US" dirty="0" smtClean="0"/>
              <a:t>No ‘java unit server’</a:t>
            </a:r>
          </a:p>
          <a:p>
            <a:pPr lvl="2"/>
            <a:r>
              <a:rPr lang="en-US" dirty="0" smtClean="0"/>
              <a:t>Numerous unit tests by hand …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</a:t>
            </a:r>
            <a:r>
              <a:rPr lang="en-US" dirty="0" smtClean="0"/>
              <a:t>5.0 Transport headers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371600"/>
            <a:ext cx="80295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066800" y="2057400"/>
            <a:ext cx="1219200" cy="3048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5181600"/>
            <a:ext cx="1219200" cy="3048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(Server -&gt; Client)</a:t>
            </a:r>
          </a:p>
          <a:p>
            <a:pPr lvl="1"/>
            <a:r>
              <a:rPr lang="en-US" dirty="0" smtClean="0"/>
              <a:t>Legacy:  just single unsigned short with </a:t>
            </a:r>
            <a:r>
              <a:rPr lang="en-US" dirty="0" err="1" smtClean="0"/>
              <a:t>sizeInBytes</a:t>
            </a:r>
            <a:r>
              <a:rPr lang="en-US" dirty="0" smtClean="0"/>
              <a:t> …</a:t>
            </a:r>
          </a:p>
          <a:p>
            <a:pPr lvl="1"/>
            <a:r>
              <a:rPr lang="en-US" dirty="0" smtClean="0"/>
              <a:t>Modern: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819400"/>
            <a:ext cx="80676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286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 Transport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legacy responses :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6067425" cy="39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572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372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TINE Core Meeting</vt:lpstr>
      <vt:lpstr>4.6.3 Fixes and Features…</vt:lpstr>
      <vt:lpstr>4.6.3 Java</vt:lpstr>
      <vt:lpstr>4.6.3 Java</vt:lpstr>
      <vt:lpstr>Odds and Ends</vt:lpstr>
      <vt:lpstr>Release 5.0</vt:lpstr>
      <vt:lpstr>Release 5.0 Transport headers</vt:lpstr>
      <vt:lpstr>Release 5.0 Transport headers</vt:lpstr>
      <vt:lpstr>Release 5.0 Transport headers</vt:lpstr>
      <vt:lpstr>Release 5.0 Transport headers</vt:lpstr>
      <vt:lpstr>Release 5.0 Transport headers</vt:lpstr>
      <vt:lpstr>Release 5.0 Transport headers</vt:lpstr>
      <vt:lpstr>Release 5.0 Transport headers</vt:lpstr>
      <vt:lpstr>Release 5.0 Transport headers</vt:lpstr>
      <vt:lpstr>Release 5.0 Transport headers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104</cp:revision>
  <dcterms:created xsi:type="dcterms:W3CDTF">2016-04-25T10:39:04Z</dcterms:created>
  <dcterms:modified xsi:type="dcterms:W3CDTF">2018-08-02T12:47:18Z</dcterms:modified>
</cp:coreProperties>
</file>