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E21"/>
    <a:srgbClr val="FFFF99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r>
              <a:rPr lang="en-US" dirty="0" smtClean="0"/>
              <a:t>.06.2017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 err="1"/>
              <a:t>client.c</a:t>
            </a:r>
            <a:r>
              <a:rPr lang="en-US" dirty="0"/>
              <a:t>: fixed problem when identical links create a dependents lists but later discover that they are the same MCA dependents.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62250"/>
            <a:ext cx="3511003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43" y="5181600"/>
            <a:ext cx="679685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95800" y="3276600"/>
            <a:ext cx="16764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New routine !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886200" y="3461266"/>
            <a:ext cx="3048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48200" y="4800600"/>
            <a:ext cx="335280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doProcessData</a:t>
            </a:r>
            <a:r>
              <a:rPr lang="en-US" dirty="0" smtClean="0"/>
              <a:t>() in coercive status branch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6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2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SetNotificationToleranceEx</a:t>
            </a:r>
            <a:r>
              <a:rPr lang="en-US" dirty="0" smtClean="0"/>
              <a:t>()</a:t>
            </a:r>
          </a:p>
          <a:p>
            <a:pPr lvl="1"/>
            <a:r>
              <a:rPr lang="en-US" sz="1800" dirty="0" smtClean="0"/>
              <a:t>Can now supply offset and length …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DTF_NOTIFY =&gt; fire callback with cc = ‘</a:t>
            </a:r>
            <a:r>
              <a:rPr lang="en-US" sz="1800" dirty="0" err="1" smtClean="0"/>
              <a:t>out_of_tolerance|CE_SENDDATA</a:t>
            </a:r>
            <a:r>
              <a:rPr lang="en-US" sz="1800" dirty="0" smtClean="0"/>
              <a:t>’</a:t>
            </a:r>
          </a:p>
          <a:p>
            <a:pPr lvl="1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1749"/>
            <a:ext cx="7829550" cy="282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57200" y="3810000"/>
            <a:ext cx="805815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334000"/>
            <a:ext cx="2324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463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2" y="2195512"/>
            <a:ext cx="58959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1600200"/>
            <a:ext cx="68580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feclogWriteFile</a:t>
            </a:r>
            <a:r>
              <a:rPr lang="en-US" dirty="0" smtClean="0"/>
              <a:t>: don’t log unless I’m a server !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14400" y="3810000"/>
            <a:ext cx="4267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5943600"/>
            <a:ext cx="75438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Address acquisition failures on a pure client were writing a fec.log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63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err="1" smtClean="0"/>
              <a:t>toolkit.c</a:t>
            </a:r>
            <a:endParaRPr lang="en-US" dirty="0" smtClean="0"/>
          </a:p>
          <a:p>
            <a:pPr lvl="1"/>
            <a:r>
              <a:rPr lang="en-US" dirty="0" smtClean="0"/>
              <a:t>TINE_EXPORT several routines for use in .NET</a:t>
            </a:r>
          </a:p>
          <a:p>
            <a:pPr lvl="1"/>
            <a:r>
              <a:rPr lang="en-US" dirty="0" smtClean="0"/>
              <a:t>Apply CA_NOCALLBACKS to query routines: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779068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52400" y="5486400"/>
            <a:ext cx="8305800" cy="5334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63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new Acop.NET controls</a:t>
            </a:r>
          </a:p>
          <a:p>
            <a:r>
              <a:rPr lang="en-US" dirty="0" smtClean="0"/>
              <a:t>Fixes and features in tine.NET DLL.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63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testing</a:t>
            </a:r>
          </a:p>
          <a:p>
            <a:endParaRPr lang="en-US" dirty="0"/>
          </a:p>
          <a:p>
            <a:r>
              <a:rPr lang="en-US" dirty="0" smtClean="0"/>
              <a:t>Release 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Additions in 4.6.1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Add learned structure information to ‘local cache’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toolkit.c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(Not yet in tine.jar)</a:t>
            </a:r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341" y="5562600"/>
            <a:ext cx="430305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24200" y="4869359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 . .</a:t>
            </a:r>
            <a:endParaRPr lang="en-US" sz="4400" dirty="0"/>
          </a:p>
        </p:txBody>
      </p:sp>
      <p:sp>
        <p:nvSpPr>
          <p:cNvPr id="5" name="Oval 4"/>
          <p:cNvSpPr/>
          <p:nvPr/>
        </p:nvSpPr>
        <p:spPr>
          <a:xfrm>
            <a:off x="4191000" y="5715000"/>
            <a:ext cx="1638300" cy="3048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2726520"/>
            <a:ext cx="4852987" cy="268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3581400" y="4038600"/>
            <a:ext cx="2362200" cy="3048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4662487" cy="67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0" y="2057400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 . .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4343400"/>
            <a:ext cx="396240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now in tine.jar 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0321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</a:p>
          <a:p>
            <a:pPr lvl="1"/>
            <a:r>
              <a:rPr lang="en-US" dirty="0" smtClean="0"/>
              <a:t>Need a ‘contacts’ server.</a:t>
            </a:r>
          </a:p>
          <a:p>
            <a:pPr lvl="2"/>
            <a:r>
              <a:rPr lang="en-US" dirty="0" smtClean="0"/>
              <a:t>Input: ‘a follower’ or a ‘followers list’</a:t>
            </a:r>
          </a:p>
          <a:p>
            <a:pPr lvl="2"/>
            <a:r>
              <a:rPr lang="en-US" dirty="0" smtClean="0"/>
              <a:t>Output: associated email address(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Check : if ‘follower’ is a FEC then determine the ‘responsible list’</a:t>
            </a:r>
          </a:p>
          <a:p>
            <a:pPr lvl="3"/>
            <a:r>
              <a:rPr lang="en-US" dirty="0" smtClean="0"/>
              <a:t>=&gt; a ‘follower’ could resolve to &gt; 1 contact</a:t>
            </a:r>
          </a:p>
          <a:p>
            <a:pPr lvl="2"/>
            <a:r>
              <a:rPr lang="en-US" dirty="0" smtClean="0"/>
              <a:t>Input: “send message to followers”</a:t>
            </a:r>
          </a:p>
          <a:p>
            <a:pPr lvl="2"/>
            <a:r>
              <a:rPr lang="en-US" dirty="0" smtClean="0"/>
              <a:t>Output: determine the contacts list and email the message 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724400"/>
            <a:ext cx="33528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Andreas is working on it 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298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gSndIpBroacastOnly</a:t>
            </a:r>
            <a:endParaRPr lang="en-US" dirty="0"/>
          </a:p>
          <a:p>
            <a:pPr lvl="1"/>
            <a:r>
              <a:rPr lang="en-US" sz="1600" dirty="0" smtClean="0"/>
              <a:t>global variable to suppress the ‘additional’ multicast when calling </a:t>
            </a:r>
            <a:r>
              <a:rPr lang="en-US" sz="1600" dirty="0" err="1" smtClean="0"/>
              <a:t>sendNetGlobal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28207"/>
            <a:ext cx="7315200" cy="4024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52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‘</a:t>
            </a:r>
            <a:r>
              <a:rPr lang="en-US" dirty="0" err="1" smtClean="0"/>
              <a:t>CloseHandle</a:t>
            </a:r>
            <a:r>
              <a:rPr lang="en-US" dirty="0" smtClean="0"/>
              <a:t>()’ to detached windows threads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2162148"/>
            <a:ext cx="6958013" cy="416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9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write meaningless alarm manifest files 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The GENS suddenly had ‘zillions’ of local EQM subdirectories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825622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9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PyTine.cpp</a:t>
            </a:r>
          </a:p>
          <a:p>
            <a:pPr lvl="1"/>
            <a:r>
              <a:rPr lang="en-US" dirty="0" smtClean="0"/>
              <a:t>Fix problem acquiring property information in ‘call’ method: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70580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6400800" y="4152900"/>
            <a:ext cx="1676400" cy="381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69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PyTine.cpp</a:t>
            </a:r>
          </a:p>
          <a:p>
            <a:pPr lvl="1"/>
            <a:r>
              <a:rPr lang="en-US" dirty="0" smtClean="0"/>
              <a:t>In ‘</a:t>
            </a:r>
            <a:r>
              <a:rPr lang="en-US" dirty="0" err="1" smtClean="0"/>
              <a:t>array_from_python</a:t>
            </a:r>
            <a:r>
              <a:rPr lang="en-US" dirty="0" smtClean="0"/>
              <a:t>()’ : fix problem determining the ‘size’</a:t>
            </a:r>
          </a:p>
          <a:p>
            <a:pPr lvl="1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67050"/>
            <a:ext cx="64960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9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address re-acquisition also for asynchronous SINGLE </a:t>
            </a:r>
            <a:r>
              <a:rPr lang="en-US" dirty="0" smtClean="0"/>
              <a:t>calls !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doProcessData</a:t>
            </a:r>
            <a:r>
              <a:rPr lang="en-US" dirty="0" smtClean="0"/>
              <a:t>() (</a:t>
            </a:r>
            <a:r>
              <a:rPr lang="en-US" dirty="0" err="1" smtClean="0"/>
              <a:t>client.c</a:t>
            </a:r>
            <a:r>
              <a:rPr lang="en-US" dirty="0" smtClean="0"/>
              <a:t>):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17733"/>
            <a:ext cx="7924800" cy="272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92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341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TINE Core Meeting</vt:lpstr>
      <vt:lpstr>Feature Additions in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Feature Additions 4.6.1</vt:lpstr>
      <vt:lpstr>Still To Do …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53</cp:revision>
  <dcterms:created xsi:type="dcterms:W3CDTF">2016-04-25T10:39:04Z</dcterms:created>
  <dcterms:modified xsi:type="dcterms:W3CDTF">2017-06-15T09:01:38Z</dcterms:modified>
</cp:coreProperties>
</file>