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7" r:id="rId3"/>
    <p:sldId id="268" r:id="rId4"/>
    <p:sldId id="274" r:id="rId5"/>
    <p:sldId id="269" r:id="rId6"/>
    <p:sldId id="270" r:id="rId7"/>
    <p:sldId id="271" r:id="rId8"/>
    <p:sldId id="273" r:id="rId9"/>
    <p:sldId id="272" r:id="rId10"/>
    <p:sldId id="275" r:id="rId11"/>
    <p:sldId id="276" r:id="rId12"/>
    <p:sldId id="277" r:id="rId13"/>
    <p:sldId id="266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03E21"/>
    <a:srgbClr val="FFFF99"/>
    <a:srgbClr val="99FF99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D38A-8232-4680-8C5D-E9AD7B4F1507}" type="datetimeFigureOut">
              <a:rPr lang="en-US" smtClean="0"/>
              <a:t>3/23/2017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272B-A1B1-482A-8C48-2D2F18413FDB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D38A-8232-4680-8C5D-E9AD7B4F1507}" type="datetimeFigureOut">
              <a:rPr lang="en-US" smtClean="0"/>
              <a:t>3/23/2017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272B-A1B1-482A-8C48-2D2F18413F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D38A-8232-4680-8C5D-E9AD7B4F1507}" type="datetimeFigureOut">
              <a:rPr lang="en-US" smtClean="0"/>
              <a:t>3/23/2017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272B-A1B1-482A-8C48-2D2F18413F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D38A-8232-4680-8C5D-E9AD7B4F1507}" type="datetimeFigureOut">
              <a:rPr lang="en-US" smtClean="0"/>
              <a:t>3/23/2017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272B-A1B1-482A-8C48-2D2F18413F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D38A-8232-4680-8C5D-E9AD7B4F1507}" type="datetimeFigureOut">
              <a:rPr lang="en-US" smtClean="0"/>
              <a:t>3/23/2017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272B-A1B1-482A-8C48-2D2F18413FDB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D38A-8232-4680-8C5D-E9AD7B4F1507}" type="datetimeFigureOut">
              <a:rPr lang="en-US" smtClean="0"/>
              <a:t>3/23/2017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272B-A1B1-482A-8C48-2D2F18413F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D38A-8232-4680-8C5D-E9AD7B4F1507}" type="datetimeFigureOut">
              <a:rPr lang="en-US" smtClean="0"/>
              <a:t>3/23/2017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272B-A1B1-482A-8C48-2D2F18413FDB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D38A-8232-4680-8C5D-E9AD7B4F1507}" type="datetimeFigureOut">
              <a:rPr lang="en-US" smtClean="0"/>
              <a:t>3/23/2017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272B-A1B1-482A-8C48-2D2F18413F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D38A-8232-4680-8C5D-E9AD7B4F1507}" type="datetimeFigureOut">
              <a:rPr lang="en-US" smtClean="0"/>
              <a:t>3/23/2017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272B-A1B1-482A-8C48-2D2F18413F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D38A-8232-4680-8C5D-E9AD7B4F1507}" type="datetimeFigureOut">
              <a:rPr lang="en-US" smtClean="0"/>
              <a:t>3/23/2017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272B-A1B1-482A-8C48-2D2F18413FD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D38A-8232-4680-8C5D-E9AD7B4F1507}" type="datetimeFigureOut">
              <a:rPr lang="en-US" smtClean="0"/>
              <a:t>3/23/2017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272B-A1B1-482A-8C48-2D2F18413F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84A9D38A-8232-4680-8C5D-E9AD7B4F1507}" type="datetimeFigureOut">
              <a:rPr lang="en-US" smtClean="0"/>
              <a:t>3/23/2017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FF1272B-A1B1-482A-8C48-2D2F18413FD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TINE Core Meeting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23.03.2017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74314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Installation/Distribution/Synchronization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Email from U. Hurdelbrink: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2286000"/>
            <a:ext cx="7848600" cy="3139321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ich</a:t>
            </a:r>
            <a:r>
              <a:rPr lang="en-US" dirty="0"/>
              <a:t> </a:t>
            </a:r>
            <a:r>
              <a:rPr lang="en-US" dirty="0" err="1"/>
              <a:t>habe</a:t>
            </a:r>
            <a:r>
              <a:rPr lang="en-US" dirty="0"/>
              <a:t> </a:t>
            </a:r>
            <a:r>
              <a:rPr lang="en-US" dirty="0" err="1"/>
              <a:t>festgestellt</a:t>
            </a:r>
            <a:r>
              <a:rPr lang="en-US" dirty="0"/>
              <a:t>, </a:t>
            </a:r>
            <a:r>
              <a:rPr lang="en-US" dirty="0" err="1"/>
              <a:t>daß</a:t>
            </a:r>
            <a:r>
              <a:rPr lang="en-US" dirty="0"/>
              <a:t> die </a:t>
            </a:r>
            <a:r>
              <a:rPr lang="en-US" dirty="0" err="1"/>
              <a:t>sogenannten</a:t>
            </a:r>
            <a:r>
              <a:rPr lang="en-US" dirty="0"/>
              <a:t> </a:t>
            </a:r>
            <a:r>
              <a:rPr lang="en-US" dirty="0" err="1"/>
              <a:t>StartControls</a:t>
            </a:r>
            <a:r>
              <a:rPr lang="en-US" dirty="0"/>
              <a:t> (</a:t>
            </a:r>
            <a:r>
              <a:rPr lang="en-US" dirty="0" err="1"/>
              <a:t>beim</a:t>
            </a:r>
            <a:r>
              <a:rPr lang="en-US" dirty="0"/>
              <a:t> </a:t>
            </a:r>
          </a:p>
          <a:p>
            <a:r>
              <a:rPr lang="en-US" dirty="0" err="1"/>
              <a:t>Einloggen</a:t>
            </a:r>
            <a:r>
              <a:rPr lang="en-US" dirty="0"/>
              <a:t>) </a:t>
            </a:r>
            <a:r>
              <a:rPr lang="en-US" dirty="0" err="1"/>
              <a:t>alle</a:t>
            </a:r>
            <a:r>
              <a:rPr lang="en-US" dirty="0"/>
              <a:t> *.bat </a:t>
            </a:r>
            <a:r>
              <a:rPr lang="en-US" dirty="0" err="1"/>
              <a:t>Dateien</a:t>
            </a:r>
            <a:r>
              <a:rPr lang="en-US" dirty="0"/>
              <a:t> </a:t>
            </a:r>
            <a:r>
              <a:rPr lang="en-US" dirty="0" err="1"/>
              <a:t>wie</a:t>
            </a:r>
            <a:r>
              <a:rPr lang="en-US" dirty="0"/>
              <a:t> </a:t>
            </a:r>
            <a:r>
              <a:rPr lang="en-US" dirty="0" err="1"/>
              <a:t>z.B</a:t>
            </a:r>
            <a:r>
              <a:rPr lang="en-US" dirty="0"/>
              <a:t>. WatchdogGUI.bat </a:t>
            </a:r>
            <a:r>
              <a:rPr lang="en-US" dirty="0" err="1"/>
              <a:t>im</a:t>
            </a:r>
            <a:r>
              <a:rPr lang="en-US" dirty="0"/>
              <a:t> </a:t>
            </a:r>
            <a:r>
              <a:rPr lang="en-US" dirty="0" err="1"/>
              <a:t>Verzeichnis</a:t>
            </a:r>
            <a:endParaRPr lang="en-US" dirty="0"/>
          </a:p>
          <a:p>
            <a:r>
              <a:rPr lang="en-US" dirty="0"/>
              <a:t>C:\Users\mkibri\AppData\Local\TINE\Java </a:t>
            </a:r>
            <a:r>
              <a:rPr lang="en-US" dirty="0" err="1"/>
              <a:t>löscht</a:t>
            </a:r>
            <a:r>
              <a:rPr lang="en-US" dirty="0"/>
              <a:t>, die </a:t>
            </a:r>
            <a:r>
              <a:rPr lang="en-US" dirty="0" err="1"/>
              <a:t>vorher</a:t>
            </a:r>
            <a:r>
              <a:rPr lang="en-US" dirty="0"/>
              <a:t> </a:t>
            </a:r>
            <a:r>
              <a:rPr lang="en-US" dirty="0" err="1"/>
              <a:t>über</a:t>
            </a:r>
            <a:r>
              <a:rPr lang="en-US" dirty="0"/>
              <a:t> </a:t>
            </a:r>
          </a:p>
          <a:p>
            <a:r>
              <a:rPr lang="en-US" dirty="0"/>
              <a:t>tine.desy.de (setup.exe) </a:t>
            </a:r>
            <a:r>
              <a:rPr lang="en-US" dirty="0" err="1"/>
              <a:t>installiert</a:t>
            </a:r>
            <a:r>
              <a:rPr lang="en-US" dirty="0"/>
              <a:t> </a:t>
            </a:r>
            <a:r>
              <a:rPr lang="en-US" dirty="0" err="1"/>
              <a:t>wurden</a:t>
            </a:r>
            <a:r>
              <a:rPr lang="en-US" dirty="0"/>
              <a:t>.</a:t>
            </a:r>
          </a:p>
          <a:p>
            <a:r>
              <a:rPr lang="en-US" dirty="0" err="1"/>
              <a:t>Wenn</a:t>
            </a:r>
            <a:r>
              <a:rPr lang="en-US" dirty="0"/>
              <a:t> man </a:t>
            </a:r>
            <a:r>
              <a:rPr lang="en-US" dirty="0" err="1"/>
              <a:t>aber</a:t>
            </a:r>
            <a:r>
              <a:rPr lang="en-US" dirty="0"/>
              <a:t> die </a:t>
            </a:r>
            <a:r>
              <a:rPr lang="en-US" dirty="0" err="1"/>
              <a:t>StartControls</a:t>
            </a:r>
            <a:r>
              <a:rPr lang="en-US" dirty="0"/>
              <a:t> disabled, </a:t>
            </a:r>
            <a:r>
              <a:rPr lang="en-US" dirty="0" err="1"/>
              <a:t>gibt</a:t>
            </a:r>
            <a:r>
              <a:rPr lang="en-US" dirty="0"/>
              <a:t> </a:t>
            </a:r>
            <a:r>
              <a:rPr lang="en-US" dirty="0" err="1"/>
              <a:t>es</a:t>
            </a:r>
            <a:r>
              <a:rPr lang="en-US" dirty="0"/>
              <a:t> </a:t>
            </a:r>
            <a:r>
              <a:rPr lang="en-US" dirty="0" err="1"/>
              <a:t>kein</a:t>
            </a:r>
            <a:r>
              <a:rPr lang="en-US" dirty="0"/>
              <a:t> </a:t>
            </a:r>
            <a:r>
              <a:rPr lang="en-US" dirty="0" err="1"/>
              <a:t>Laufwer</a:t>
            </a:r>
            <a:r>
              <a:rPr lang="en-US" dirty="0"/>
              <a:t> L: </a:t>
            </a:r>
            <a:r>
              <a:rPr lang="en-US" dirty="0" err="1"/>
              <a:t>mehr</a:t>
            </a:r>
            <a:r>
              <a:rPr lang="en-US" dirty="0"/>
              <a:t>. </a:t>
            </a:r>
          </a:p>
          <a:p>
            <a:r>
              <a:rPr lang="en-US" dirty="0" err="1"/>
              <a:t>Viele</a:t>
            </a:r>
            <a:r>
              <a:rPr lang="en-US" dirty="0"/>
              <a:t> Clients </a:t>
            </a:r>
            <a:r>
              <a:rPr lang="en-US" dirty="0" err="1"/>
              <a:t>schreiben</a:t>
            </a:r>
            <a:r>
              <a:rPr lang="en-US" dirty="0"/>
              <a:t> </a:t>
            </a:r>
            <a:r>
              <a:rPr lang="en-US" dirty="0" err="1"/>
              <a:t>aber</a:t>
            </a:r>
            <a:r>
              <a:rPr lang="en-US" dirty="0"/>
              <a:t> auf </a:t>
            </a:r>
            <a:r>
              <a:rPr lang="en-US" dirty="0" err="1"/>
              <a:t>Laufwerk</a:t>
            </a:r>
            <a:r>
              <a:rPr lang="en-US" dirty="0"/>
              <a:t> L:</a:t>
            </a:r>
          </a:p>
          <a:p>
            <a:r>
              <a:rPr lang="en-US" dirty="0" err="1"/>
              <a:t>temporäre</a:t>
            </a:r>
            <a:r>
              <a:rPr lang="en-US" dirty="0"/>
              <a:t> </a:t>
            </a:r>
            <a:r>
              <a:rPr lang="en-US" dirty="0" err="1"/>
              <a:t>Dateien</a:t>
            </a:r>
            <a:r>
              <a:rPr lang="en-US" dirty="0"/>
              <a:t>. </a:t>
            </a:r>
            <a:r>
              <a:rPr lang="en-US" dirty="0" err="1"/>
              <a:t>Wenn</a:t>
            </a:r>
            <a:r>
              <a:rPr lang="en-US" dirty="0"/>
              <a:t> das </a:t>
            </a:r>
            <a:r>
              <a:rPr lang="en-US" dirty="0" err="1"/>
              <a:t>Laufwerk</a:t>
            </a:r>
            <a:r>
              <a:rPr lang="en-US" dirty="0"/>
              <a:t> L: </a:t>
            </a:r>
            <a:r>
              <a:rPr lang="en-US" dirty="0" err="1"/>
              <a:t>nicht</a:t>
            </a:r>
            <a:r>
              <a:rPr lang="en-US" dirty="0"/>
              <a:t> da </a:t>
            </a:r>
            <a:r>
              <a:rPr lang="en-US" dirty="0" err="1"/>
              <a:t>ist</a:t>
            </a:r>
            <a:r>
              <a:rPr lang="en-US" dirty="0"/>
              <a:t>, </a:t>
            </a:r>
            <a:r>
              <a:rPr lang="en-US" dirty="0" err="1"/>
              <a:t>gibt</a:t>
            </a:r>
            <a:r>
              <a:rPr lang="en-US" dirty="0"/>
              <a:t> </a:t>
            </a:r>
            <a:r>
              <a:rPr lang="en-US" dirty="0" err="1"/>
              <a:t>es</a:t>
            </a:r>
            <a:r>
              <a:rPr lang="en-US" dirty="0"/>
              <a:t> </a:t>
            </a:r>
          </a:p>
          <a:p>
            <a:r>
              <a:rPr lang="en-US" dirty="0" err="1"/>
              <a:t>Fehlermeldungen</a:t>
            </a:r>
            <a:r>
              <a:rPr lang="en-US" dirty="0"/>
              <a:t>.</a:t>
            </a:r>
          </a:p>
          <a:p>
            <a:r>
              <a:rPr lang="en-US" dirty="0"/>
              <a:t>Was </a:t>
            </a:r>
            <a:r>
              <a:rPr lang="en-US" dirty="0" err="1"/>
              <a:t>kann</a:t>
            </a:r>
            <a:r>
              <a:rPr lang="en-US" dirty="0"/>
              <a:t> </a:t>
            </a:r>
            <a:r>
              <a:rPr lang="en-US" dirty="0" err="1"/>
              <a:t>ich</a:t>
            </a:r>
            <a:r>
              <a:rPr lang="en-US" dirty="0"/>
              <a:t> </a:t>
            </a:r>
            <a:r>
              <a:rPr lang="en-US" dirty="0" err="1"/>
              <a:t>machen</a:t>
            </a:r>
            <a:r>
              <a:rPr lang="en-US" dirty="0"/>
              <a:t>?</a:t>
            </a:r>
          </a:p>
          <a:p>
            <a:r>
              <a:rPr lang="en-US" dirty="0" err="1"/>
              <a:t>Wie</a:t>
            </a:r>
            <a:r>
              <a:rPr lang="en-US" dirty="0"/>
              <a:t> </a:t>
            </a:r>
            <a:r>
              <a:rPr lang="en-US" dirty="0" err="1"/>
              <a:t>ist</a:t>
            </a:r>
            <a:r>
              <a:rPr lang="en-US" dirty="0"/>
              <a:t> </a:t>
            </a:r>
            <a:r>
              <a:rPr lang="en-US" dirty="0" err="1"/>
              <a:t>Eure</a:t>
            </a:r>
            <a:r>
              <a:rPr lang="en-US" dirty="0"/>
              <a:t> </a:t>
            </a:r>
            <a:r>
              <a:rPr lang="en-US" dirty="0" err="1"/>
              <a:t>Planung</a:t>
            </a:r>
            <a:r>
              <a:rPr lang="en-US" dirty="0"/>
              <a:t>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31740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Installation/Distribution/Synchronization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Windows installation possibilities:</a:t>
            </a:r>
          </a:p>
          <a:p>
            <a:pPr lvl="1"/>
            <a:r>
              <a:rPr lang="en-US" dirty="0" smtClean="0"/>
              <a:t>Setup.exe (</a:t>
            </a:r>
            <a:r>
              <a:rPr lang="en-US" dirty="0" err="1" smtClean="0"/>
              <a:t>innosetup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All DLLs in L:\system32</a:t>
            </a:r>
          </a:p>
          <a:p>
            <a:pPr lvl="2"/>
            <a:r>
              <a:rPr lang="en-US" dirty="0" smtClean="0"/>
              <a:t>The ‘correct’ tinemt.dll in L:\system32 on path</a:t>
            </a:r>
          </a:p>
          <a:p>
            <a:pPr lvl="1"/>
            <a:r>
              <a:rPr lang="en-US" dirty="0" err="1" smtClean="0"/>
              <a:t>NetInstall</a:t>
            </a:r>
            <a:r>
              <a:rPr lang="en-US" dirty="0" smtClean="0"/>
              <a:t> (with java </a:t>
            </a:r>
            <a:r>
              <a:rPr lang="en-US" dirty="0" err="1" smtClean="0"/>
              <a:t>webstart</a:t>
            </a:r>
            <a:r>
              <a:rPr lang="en-US" dirty="0" smtClean="0"/>
              <a:t>)</a:t>
            </a:r>
          </a:p>
          <a:p>
            <a:pPr lvl="2"/>
            <a:r>
              <a:rPr lang="en-US" dirty="0"/>
              <a:t>32-bit DLLs in C:\Program Files (x86)\</a:t>
            </a:r>
            <a:r>
              <a:rPr lang="en-US" dirty="0" smtClean="0"/>
              <a:t>TINE</a:t>
            </a:r>
          </a:p>
          <a:p>
            <a:pPr lvl="2"/>
            <a:r>
              <a:rPr lang="en-US" dirty="0"/>
              <a:t>64-bit DLLs in C:\Program </a:t>
            </a:r>
            <a:r>
              <a:rPr lang="en-US" dirty="0" smtClean="0"/>
              <a:t>Files\TINE</a:t>
            </a:r>
          </a:p>
          <a:p>
            <a:pPr lvl="2"/>
            <a:r>
              <a:rPr lang="en-US" dirty="0" smtClean="0"/>
              <a:t>What happens with tinemt.dll ?</a:t>
            </a:r>
          </a:p>
          <a:p>
            <a:pPr lvl="2"/>
            <a:r>
              <a:rPr lang="en-US" dirty="0" smtClean="0"/>
              <a:t>.NET DLLs ?</a:t>
            </a:r>
          </a:p>
          <a:p>
            <a:pPr lvl="2"/>
            <a:r>
              <a:rPr lang="en-US" dirty="0" smtClean="0"/>
              <a:t>Start Controls -&gt; updates local .jar libraries but not .</a:t>
            </a:r>
            <a:r>
              <a:rPr lang="en-US" dirty="0" err="1" smtClean="0"/>
              <a:t>dll</a:t>
            </a:r>
            <a:r>
              <a:rPr lang="en-US" dirty="0" smtClean="0"/>
              <a:t> libraries !</a:t>
            </a:r>
          </a:p>
          <a:p>
            <a:pPr lvl="1"/>
            <a:r>
              <a:rPr lang="en-US" dirty="0" smtClean="0"/>
              <a:t>Jaws (Jaka </a:t>
            </a:r>
            <a:r>
              <a:rPr lang="en-US" dirty="0" err="1" smtClean="0"/>
              <a:t>Webstart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Conflict with startup links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311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Installation/Distribution/Synchronization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Linux installation possibilities:</a:t>
            </a:r>
          </a:p>
          <a:p>
            <a:pPr lvl="1"/>
            <a:r>
              <a:rPr lang="en-US" dirty="0" err="1" smtClean="0"/>
              <a:t>Debian</a:t>
            </a:r>
            <a:r>
              <a:rPr lang="en-US" dirty="0" smtClean="0"/>
              <a:t> package for C binaries and libs (and source?)</a:t>
            </a:r>
          </a:p>
          <a:p>
            <a:pPr lvl="1"/>
            <a:r>
              <a:rPr lang="en-US" dirty="0" smtClean="0"/>
              <a:t>tar ball (tineLinux.tar.gz) with ‘setup’ </a:t>
            </a:r>
          </a:p>
          <a:p>
            <a:pPr lvl="2"/>
            <a:r>
              <a:rPr lang="en-US" dirty="0" smtClean="0"/>
              <a:t>i.e. setup64 and setup =&gt; </a:t>
            </a:r>
            <a:r>
              <a:rPr lang="en-US" dirty="0" err="1" smtClean="0"/>
              <a:t>todo</a:t>
            </a:r>
            <a:r>
              <a:rPr lang="en-US" dirty="0" smtClean="0"/>
              <a:t>: just one setup</a:t>
            </a:r>
          </a:p>
          <a:p>
            <a:pPr lvl="2"/>
            <a:r>
              <a:rPr lang="en-US" dirty="0" smtClean="0"/>
              <a:t>Makes various libs and utilities</a:t>
            </a:r>
          </a:p>
          <a:p>
            <a:pPr lvl="3"/>
            <a:r>
              <a:rPr lang="en-US" dirty="0" err="1" smtClean="0"/>
              <a:t>libtine.a</a:t>
            </a:r>
            <a:r>
              <a:rPr lang="en-US" dirty="0" smtClean="0"/>
              <a:t>, libtinemt.so, etc.</a:t>
            </a:r>
          </a:p>
          <a:p>
            <a:pPr lvl="3"/>
            <a:r>
              <a:rPr lang="en-US" dirty="0" err="1" smtClean="0"/>
              <a:t>tineRepeater</a:t>
            </a:r>
            <a:r>
              <a:rPr lang="en-US" dirty="0" smtClean="0"/>
              <a:t>, </a:t>
            </a:r>
            <a:r>
              <a:rPr lang="en-US" dirty="0" err="1" smtClean="0"/>
              <a:t>attachfec</a:t>
            </a:r>
            <a:r>
              <a:rPr lang="en-US" dirty="0" smtClean="0"/>
              <a:t>, etc.</a:t>
            </a:r>
          </a:p>
          <a:p>
            <a:pPr lvl="3"/>
            <a:r>
              <a:rPr lang="en-US" dirty="0" smtClean="0"/>
              <a:t>Command line utilities (</a:t>
            </a:r>
            <a:r>
              <a:rPr lang="en-US" dirty="0" err="1" smtClean="0"/>
              <a:t>tget</a:t>
            </a:r>
            <a:r>
              <a:rPr lang="en-US" dirty="0" smtClean="0"/>
              <a:t>, </a:t>
            </a:r>
            <a:r>
              <a:rPr lang="en-US" dirty="0" err="1" smtClean="0"/>
              <a:t>tmonitor</a:t>
            </a:r>
            <a:r>
              <a:rPr lang="en-US" dirty="0" smtClean="0"/>
              <a:t>, etc.)</a:t>
            </a:r>
          </a:p>
          <a:p>
            <a:pPr lvl="2"/>
            <a:r>
              <a:rPr lang="en-US" dirty="0" smtClean="0"/>
              <a:t>Optionally makes central servers (archive, alarm, etc.)</a:t>
            </a:r>
          </a:p>
          <a:p>
            <a:pPr lvl="2"/>
            <a:r>
              <a:rPr lang="en-US" dirty="0" smtClean="0"/>
              <a:t>‘</a:t>
            </a:r>
            <a:r>
              <a:rPr lang="en-US" dirty="0" err="1" smtClean="0"/>
              <a:t>installAsRoot</a:t>
            </a:r>
            <a:r>
              <a:rPr lang="en-US" dirty="0" smtClean="0"/>
              <a:t>’ </a:t>
            </a:r>
          </a:p>
          <a:p>
            <a:pPr lvl="3"/>
            <a:r>
              <a:rPr lang="en-US" dirty="0" smtClean="0"/>
              <a:t>puts libs in /</a:t>
            </a:r>
            <a:r>
              <a:rPr lang="en-US" dirty="0" err="1" smtClean="0"/>
              <a:t>usr</a:t>
            </a:r>
            <a:r>
              <a:rPr lang="en-US" dirty="0" smtClean="0"/>
              <a:t>/lib</a:t>
            </a:r>
          </a:p>
          <a:p>
            <a:pPr lvl="3"/>
            <a:r>
              <a:rPr lang="en-US" dirty="0" smtClean="0"/>
              <a:t>puts tools in /</a:t>
            </a:r>
            <a:r>
              <a:rPr lang="en-US" dirty="0" err="1" smtClean="0"/>
              <a:t>usr</a:t>
            </a:r>
            <a:r>
              <a:rPr lang="en-US" dirty="0" smtClean="0"/>
              <a:t>/bin</a:t>
            </a:r>
          </a:p>
          <a:p>
            <a:pPr lvl="3"/>
            <a:r>
              <a:rPr lang="en-US" dirty="0"/>
              <a:t>p</a:t>
            </a:r>
            <a:r>
              <a:rPr lang="en-US" dirty="0" smtClean="0"/>
              <a:t>uts ‘cshosts.csv</a:t>
            </a:r>
            <a:r>
              <a:rPr lang="en-US" dirty="0"/>
              <a:t>’ </a:t>
            </a:r>
            <a:r>
              <a:rPr lang="en-US" dirty="0" smtClean="0"/>
              <a:t>in </a:t>
            </a:r>
            <a:r>
              <a:rPr lang="en-US" dirty="0"/>
              <a:t>/</a:t>
            </a:r>
            <a:r>
              <a:rPr lang="en-US" dirty="0" err="1"/>
              <a:t>usr</a:t>
            </a:r>
            <a:r>
              <a:rPr lang="en-US" dirty="0"/>
              <a:t>/</a:t>
            </a:r>
            <a:r>
              <a:rPr lang="en-US" dirty="0" err="1"/>
              <a:t>etc</a:t>
            </a:r>
            <a:r>
              <a:rPr lang="en-US" dirty="0"/>
              <a:t>/tine</a:t>
            </a:r>
          </a:p>
          <a:p>
            <a:pPr lvl="3"/>
            <a:r>
              <a:rPr lang="en-US" dirty="0" smtClean="0"/>
              <a:t>puts include files in /</a:t>
            </a:r>
            <a:r>
              <a:rPr lang="en-US" dirty="0" err="1" smtClean="0"/>
              <a:t>usr</a:t>
            </a:r>
            <a:r>
              <a:rPr lang="en-US" dirty="0" smtClean="0"/>
              <a:t>/include/tine</a:t>
            </a:r>
          </a:p>
          <a:p>
            <a:pPr lvl="3"/>
            <a:r>
              <a:rPr lang="en-US" dirty="0" smtClean="0"/>
              <a:t>create /</a:t>
            </a:r>
            <a:r>
              <a:rPr lang="en-US" dirty="0" err="1" smtClean="0"/>
              <a:t>var</a:t>
            </a:r>
            <a:r>
              <a:rPr lang="en-US" dirty="0" smtClean="0"/>
              <a:t>/lib/tine/cache and </a:t>
            </a:r>
            <a:r>
              <a:rPr lang="en-US" dirty="0" err="1" smtClean="0"/>
              <a:t>chmod</a:t>
            </a:r>
            <a:r>
              <a:rPr lang="en-US" dirty="0" smtClean="0"/>
              <a:t> </a:t>
            </a:r>
            <a:r>
              <a:rPr lang="en-US" dirty="0" err="1" smtClean="0"/>
              <a:t>a+x</a:t>
            </a:r>
            <a:r>
              <a:rPr lang="en-US" dirty="0" smtClean="0"/>
              <a:t> /</a:t>
            </a:r>
            <a:r>
              <a:rPr lang="en-US" dirty="0" err="1" smtClean="0"/>
              <a:t>var</a:t>
            </a:r>
            <a:r>
              <a:rPr lang="en-US" dirty="0" smtClean="0"/>
              <a:t>/lib/tine/cache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49854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Still To Do 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IPv6 testing</a:t>
            </a:r>
          </a:p>
          <a:p>
            <a:endParaRPr lang="en-US" dirty="0"/>
          </a:p>
          <a:p>
            <a:r>
              <a:rPr lang="en-US" dirty="0" smtClean="0"/>
              <a:t>Release 5.0 …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96001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 Additions in 4.6.1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876800"/>
          </a:xfrm>
        </p:spPr>
        <p:txBody>
          <a:bodyPr/>
          <a:lstStyle/>
          <a:p>
            <a:r>
              <a:rPr lang="en-US" dirty="0" smtClean="0"/>
              <a:t>Add learned structure information to ‘local cache’</a:t>
            </a:r>
          </a:p>
          <a:p>
            <a:r>
              <a:rPr lang="en-US" dirty="0" smtClean="0"/>
              <a:t>In </a:t>
            </a:r>
            <a:r>
              <a:rPr lang="en-US" dirty="0" err="1" smtClean="0"/>
              <a:t>toolkit.c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(Not yet in tine.jar)</a:t>
            </a:r>
          </a:p>
          <a:p>
            <a:endParaRPr 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8341" y="5562600"/>
            <a:ext cx="4303059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124200" y="4869359"/>
            <a:ext cx="2362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. . .</a:t>
            </a:r>
            <a:endParaRPr lang="en-US" sz="4400" dirty="0"/>
          </a:p>
        </p:txBody>
      </p:sp>
      <p:sp>
        <p:nvSpPr>
          <p:cNvPr id="5" name="Oval 4"/>
          <p:cNvSpPr/>
          <p:nvPr/>
        </p:nvSpPr>
        <p:spPr>
          <a:xfrm>
            <a:off x="4191000" y="5715000"/>
            <a:ext cx="1638300" cy="304800"/>
          </a:xfrm>
          <a:prstGeom prst="ellipse">
            <a:avLst/>
          </a:pr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8013" y="2726520"/>
            <a:ext cx="4852987" cy="2683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Oval 9"/>
          <p:cNvSpPr/>
          <p:nvPr/>
        </p:nvSpPr>
        <p:spPr>
          <a:xfrm>
            <a:off x="3581400" y="4038600"/>
            <a:ext cx="2362200" cy="304800"/>
          </a:xfrm>
          <a:prstGeom prst="ellipse">
            <a:avLst/>
          </a:pr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1828800"/>
            <a:ext cx="4662487" cy="6766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3048000" y="2057400"/>
            <a:ext cx="2362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. . .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7032187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 Additions in 4.6.1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Where is the cache?</a:t>
            </a:r>
          </a:p>
          <a:p>
            <a:pPr lvl="1"/>
            <a:r>
              <a:rPr lang="en-US" dirty="0" smtClean="0"/>
              <a:t>Must be somewhere where ‘everyone’ can write !</a:t>
            </a:r>
          </a:p>
          <a:p>
            <a:pPr lvl="1"/>
            <a:r>
              <a:rPr lang="en-US" dirty="0" smtClean="0"/>
              <a:t>Windows: %</a:t>
            </a:r>
            <a:r>
              <a:rPr lang="en-US" dirty="0" err="1" smtClean="0"/>
              <a:t>SystemDrive</a:t>
            </a:r>
            <a:r>
              <a:rPr lang="en-US" dirty="0" smtClean="0"/>
              <a:t>%\tine\cache</a:t>
            </a:r>
          </a:p>
          <a:p>
            <a:pPr lvl="1"/>
            <a:r>
              <a:rPr lang="en-US" dirty="0" smtClean="0"/>
              <a:t>Unix: /</a:t>
            </a:r>
            <a:r>
              <a:rPr lang="en-US" dirty="0" err="1" smtClean="0"/>
              <a:t>var</a:t>
            </a:r>
            <a:r>
              <a:rPr lang="en-US" dirty="0" smtClean="0"/>
              <a:t>/lib/tine/cache</a:t>
            </a:r>
          </a:p>
          <a:p>
            <a:pPr lvl="2"/>
            <a:r>
              <a:rPr lang="en-US" dirty="0" smtClean="0"/>
              <a:t>NOTE: this must be ‘installed’ with ‘</a:t>
            </a:r>
            <a:r>
              <a:rPr lang="en-US" dirty="0" err="1" smtClean="0"/>
              <a:t>ugo</a:t>
            </a:r>
            <a:r>
              <a:rPr lang="en-US" dirty="0" smtClean="0"/>
              <a:t>’ +</a:t>
            </a:r>
            <a:r>
              <a:rPr lang="en-US" dirty="0" err="1" smtClean="0"/>
              <a:t>rw</a:t>
            </a:r>
            <a:endParaRPr lang="en-US" dirty="0" smtClean="0"/>
          </a:p>
          <a:p>
            <a:pPr lvl="2"/>
            <a:r>
              <a:rPr lang="en-US" dirty="0" smtClean="0"/>
              <a:t>NOTE: if attempted write fails then /</a:t>
            </a:r>
            <a:r>
              <a:rPr lang="en-US" dirty="0" err="1" smtClean="0"/>
              <a:t>var</a:t>
            </a:r>
            <a:r>
              <a:rPr lang="en-US" dirty="0" smtClean="0"/>
              <a:t>/</a:t>
            </a:r>
            <a:r>
              <a:rPr lang="en-US" dirty="0" err="1" smtClean="0"/>
              <a:t>tmp</a:t>
            </a:r>
            <a:r>
              <a:rPr lang="en-US" dirty="0" smtClean="0"/>
              <a:t>/tine/cache is used</a:t>
            </a:r>
          </a:p>
          <a:p>
            <a:pPr lvl="3"/>
            <a:r>
              <a:rPr lang="en-US" dirty="0" smtClean="0"/>
              <a:t>(But this vanishes at the next reboot !)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393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 Additions in 4.6.1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099277"/>
            <a:ext cx="8229600" cy="3878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129102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 Additions 4.6.1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229600" cy="4876800"/>
          </a:xfrm>
        </p:spPr>
        <p:txBody>
          <a:bodyPr/>
          <a:lstStyle/>
          <a:p>
            <a:r>
              <a:rPr lang="en-US" dirty="0" smtClean="0"/>
              <a:t>Servers now maintain ‘followers’ list</a:t>
            </a:r>
          </a:p>
          <a:p>
            <a:pPr lvl="1"/>
            <a:r>
              <a:rPr lang="en-US" dirty="0" smtClean="0"/>
              <a:t>‘followers.csv’ updated in the ‘EQM’ subdirectory</a:t>
            </a:r>
          </a:p>
          <a:p>
            <a:pPr lvl="2"/>
            <a:r>
              <a:rPr lang="en-US" dirty="0" smtClean="0"/>
              <a:t>FEC_HOME/&lt;EQM&gt;/followers.csv</a:t>
            </a:r>
          </a:p>
          <a:p>
            <a:pPr lvl="1"/>
            <a:r>
              <a:rPr lang="en-US" dirty="0" smtClean="0"/>
              <a:t>Updated with the addition of any new client.</a:t>
            </a:r>
          </a:p>
          <a:p>
            <a:pPr lvl="1"/>
            <a:r>
              <a:rPr lang="en-US" dirty="0"/>
              <a:t>e</a:t>
            </a:r>
            <a:r>
              <a:rPr lang="en-US" dirty="0" smtClean="0"/>
              <a:t>.g.:</a:t>
            </a: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2847335"/>
            <a:ext cx="6310313" cy="3858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621024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 Additions 4.6.1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do:</a:t>
            </a:r>
          </a:p>
          <a:p>
            <a:pPr lvl="1"/>
            <a:r>
              <a:rPr lang="en-US" dirty="0" smtClean="0"/>
              <a:t>Need a ‘contacts’ server.</a:t>
            </a:r>
          </a:p>
          <a:p>
            <a:pPr lvl="2"/>
            <a:r>
              <a:rPr lang="en-US" dirty="0" smtClean="0"/>
              <a:t>Input: ‘a follower’ or a ‘followers list’</a:t>
            </a:r>
          </a:p>
          <a:p>
            <a:pPr lvl="2"/>
            <a:r>
              <a:rPr lang="en-US" dirty="0" smtClean="0"/>
              <a:t>Output: associated email address(</a:t>
            </a:r>
            <a:r>
              <a:rPr lang="en-US" dirty="0" err="1" smtClean="0"/>
              <a:t>es</a:t>
            </a:r>
            <a:r>
              <a:rPr lang="en-US" dirty="0" smtClean="0"/>
              <a:t>)</a:t>
            </a:r>
          </a:p>
          <a:p>
            <a:pPr lvl="3"/>
            <a:r>
              <a:rPr lang="en-US" dirty="0" smtClean="0"/>
              <a:t>Check : if ‘follower’ is a FEC then determine the ‘responsible list’</a:t>
            </a:r>
          </a:p>
          <a:p>
            <a:pPr lvl="3"/>
            <a:r>
              <a:rPr lang="en-US" dirty="0" smtClean="0"/>
              <a:t>=&gt; a ‘follower’ could resolve to &gt; 1 contact</a:t>
            </a:r>
          </a:p>
          <a:p>
            <a:pPr lvl="2"/>
            <a:r>
              <a:rPr lang="en-US" dirty="0" smtClean="0"/>
              <a:t>Input: “send message to followers”</a:t>
            </a:r>
          </a:p>
          <a:p>
            <a:pPr lvl="2"/>
            <a:r>
              <a:rPr lang="en-US" dirty="0" smtClean="0"/>
              <a:t>Output: determine the contacts list and email the message 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29870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Notable Bug addition and fix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Problem: a ‘group member’ list index changes</a:t>
            </a:r>
          </a:p>
          <a:p>
            <a:pPr lvl="1"/>
            <a:r>
              <a:rPr lang="en-US" dirty="0" smtClean="0"/>
              <a:t>Group members are redirected via the GENS</a:t>
            </a:r>
          </a:p>
          <a:p>
            <a:pPr lvl="2"/>
            <a:r>
              <a:rPr lang="en-US" dirty="0" smtClean="0"/>
              <a:t>LLRF.DIAGNOSTICS contains members LLRF.DIAGNOSTICS.1 to LLRF.DIAGNOSTICS.53</a:t>
            </a:r>
          </a:p>
          <a:p>
            <a:pPr lvl="1"/>
            <a:r>
              <a:rPr lang="en-US" dirty="0" smtClean="0"/>
              <a:t>e.g. LLRF.DIAGNOSTICS.3 =&gt; LLRF.DIAGNOSTICS.5</a:t>
            </a:r>
          </a:p>
          <a:p>
            <a:pPr lvl="1"/>
            <a:r>
              <a:rPr lang="en-US" dirty="0" smtClean="0"/>
              <a:t>A running client might get timeouts and eventually reacquire the address for LLRF.DIAGNOSTICS.3 (not knowing that the specific device is now hosted by LLRF.DIAGNOSTICS.5)</a:t>
            </a:r>
          </a:p>
          <a:p>
            <a:pPr lvl="1"/>
            <a:r>
              <a:rPr lang="en-US" dirty="0" smtClean="0"/>
              <a:t>Address reacquisition has </a:t>
            </a:r>
            <a:r>
              <a:rPr lang="en-US" dirty="0" err="1" smtClean="0"/>
              <a:t>mutex</a:t>
            </a:r>
            <a:r>
              <a:rPr lang="en-US" dirty="0" smtClean="0"/>
              <a:t> </a:t>
            </a:r>
            <a:r>
              <a:rPr lang="en-US" b="1" dirty="0" err="1" smtClean="0">
                <a:solidFill>
                  <a:srgbClr val="203E21"/>
                </a:solidFill>
              </a:rPr>
              <a:t>hSrvTblMutex</a:t>
            </a:r>
            <a:r>
              <a:rPr lang="en-US" dirty="0" smtClean="0">
                <a:solidFill>
                  <a:srgbClr val="203E21"/>
                </a:solidFill>
              </a:rPr>
              <a:t> </a:t>
            </a:r>
            <a:r>
              <a:rPr lang="en-US" dirty="0" smtClean="0"/>
              <a:t>and now does this: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 smtClean="0"/>
              <a:t>Forces a ‘re-learning’ of the redirection information</a:t>
            </a:r>
          </a:p>
          <a:p>
            <a:pPr lvl="1"/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5181600"/>
            <a:ext cx="5743575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279722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Notable Bug addition and fix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BUT:</a:t>
            </a:r>
            <a:endParaRPr lang="en-US" b="1" dirty="0"/>
          </a:p>
          <a:p>
            <a:pPr lvl="1"/>
            <a:r>
              <a:rPr lang="en-US" b="1" dirty="0" err="1" smtClean="0">
                <a:solidFill>
                  <a:srgbClr val="002060"/>
                </a:solidFill>
              </a:rPr>
              <a:t>rmvRdrInfo</a:t>
            </a:r>
            <a:r>
              <a:rPr lang="en-US" b="1" dirty="0" smtClean="0">
                <a:solidFill>
                  <a:srgbClr val="002060"/>
                </a:solidFill>
              </a:rPr>
              <a:t>()</a:t>
            </a:r>
            <a:r>
              <a:rPr lang="en-US" dirty="0" smtClean="0"/>
              <a:t> call </a:t>
            </a:r>
            <a:r>
              <a:rPr lang="en-US" b="1" dirty="0" err="1">
                <a:solidFill>
                  <a:srgbClr val="002060"/>
                </a:solidFill>
              </a:rPr>
              <a:t>LocateExport</a:t>
            </a:r>
            <a:r>
              <a:rPr lang="en-US" b="1" dirty="0">
                <a:solidFill>
                  <a:srgbClr val="002060"/>
                </a:solidFill>
              </a:rPr>
              <a:t>() </a:t>
            </a:r>
            <a:r>
              <a:rPr lang="en-US" dirty="0" smtClean="0"/>
              <a:t>which again acquires </a:t>
            </a:r>
            <a:r>
              <a:rPr lang="en-US" b="1" dirty="0" err="1" smtClean="0">
                <a:solidFill>
                  <a:srgbClr val="203E21"/>
                </a:solidFill>
              </a:rPr>
              <a:t>hSrvTblMutex</a:t>
            </a:r>
            <a:r>
              <a:rPr lang="en-US" dirty="0" smtClean="0">
                <a:solidFill>
                  <a:srgbClr val="203E21"/>
                </a:solidFill>
              </a:rPr>
              <a:t> !</a:t>
            </a:r>
          </a:p>
          <a:p>
            <a:pPr lvl="1"/>
            <a:endParaRPr lang="en-US" dirty="0">
              <a:solidFill>
                <a:srgbClr val="203E21"/>
              </a:solidFill>
            </a:endParaRPr>
          </a:p>
          <a:p>
            <a:r>
              <a:rPr lang="en-US" dirty="0" smtClean="0"/>
              <a:t>Not a problem when the </a:t>
            </a:r>
            <a:r>
              <a:rPr lang="en-US" dirty="0" err="1" smtClean="0"/>
              <a:t>mutex</a:t>
            </a:r>
            <a:r>
              <a:rPr lang="en-US" dirty="0" smtClean="0"/>
              <a:t> is ‘recursive’</a:t>
            </a:r>
          </a:p>
          <a:p>
            <a:r>
              <a:rPr lang="en-US" dirty="0" smtClean="0"/>
              <a:t>Default: </a:t>
            </a:r>
          </a:p>
          <a:p>
            <a:pPr lvl="1"/>
            <a:r>
              <a:rPr lang="en-US" dirty="0" smtClean="0"/>
              <a:t>Windows: recursive (OK)</a:t>
            </a:r>
          </a:p>
          <a:p>
            <a:pPr lvl="1"/>
            <a:r>
              <a:rPr lang="en-US" dirty="0" smtClean="0"/>
              <a:t>VxWorks: recursive (OK)</a:t>
            </a:r>
          </a:p>
          <a:p>
            <a:pPr lvl="1"/>
            <a:r>
              <a:rPr lang="en-US" dirty="0" err="1" smtClean="0"/>
              <a:t>Posix</a:t>
            </a:r>
            <a:r>
              <a:rPr lang="en-US" dirty="0" smtClean="0"/>
              <a:t>: not recursive (NOT OK)  =&gt; deadlock when this happens !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24202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Notable Bug addition and fix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of 4.6.1 build id 5324:</a:t>
            </a:r>
          </a:p>
          <a:p>
            <a:r>
              <a:rPr lang="en-US" dirty="0" smtClean="0"/>
              <a:t>For </a:t>
            </a:r>
            <a:r>
              <a:rPr lang="en-US" dirty="0" err="1" smtClean="0"/>
              <a:t>posix</a:t>
            </a:r>
            <a:r>
              <a:rPr lang="en-US" dirty="0" smtClean="0"/>
              <a:t> </a:t>
            </a:r>
            <a:r>
              <a:rPr lang="en-US" dirty="0" err="1" smtClean="0"/>
              <a:t>mutexes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Note: problem introduced Feb. 6 (</a:t>
            </a:r>
            <a:r>
              <a:rPr lang="en-US" dirty="0"/>
              <a:t>build id </a:t>
            </a:r>
            <a:r>
              <a:rPr lang="en-US" dirty="0" smtClean="0"/>
              <a:t>5317)</a:t>
            </a:r>
          </a:p>
          <a:p>
            <a:pPr lvl="1"/>
            <a:r>
              <a:rPr lang="en-US" dirty="0" smtClean="0"/>
              <a:t>All prior releases ‘recursive’ or not was not an issue.</a:t>
            </a:r>
          </a:p>
          <a:p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2786063"/>
            <a:ext cx="4467225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728215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0</TotalTime>
  <Words>678</Words>
  <Application>Microsoft Office PowerPoint</Application>
  <PresentationFormat>On-screen Show (4:3)</PresentationFormat>
  <Paragraphs>108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Clarity</vt:lpstr>
      <vt:lpstr>TINE Core Meeting</vt:lpstr>
      <vt:lpstr>Feature Additions in 4.6.1</vt:lpstr>
      <vt:lpstr>Feature Additions in 4.6.1</vt:lpstr>
      <vt:lpstr>Feature Additions in 4.6.1</vt:lpstr>
      <vt:lpstr>Feature Additions 4.6.1</vt:lpstr>
      <vt:lpstr>Feature Additions 4.6.1</vt:lpstr>
      <vt:lpstr>Notable Bug addition and fix</vt:lpstr>
      <vt:lpstr>Notable Bug addition and fix</vt:lpstr>
      <vt:lpstr>Notable Bug addition and fix</vt:lpstr>
      <vt:lpstr>Installation/Distribution/Synchronization</vt:lpstr>
      <vt:lpstr>Installation/Distribution/Synchronization</vt:lpstr>
      <vt:lpstr>Installation/Distribution/Synchronization</vt:lpstr>
      <vt:lpstr>Still To Do …</vt:lpstr>
    </vt:vector>
  </TitlesOfParts>
  <Company>DESY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TINE Core Meeting</dc:title>
  <dc:creator>Duval, Philip</dc:creator>
  <cp:lastModifiedBy>Duval, Philip</cp:lastModifiedBy>
  <cp:revision>45</cp:revision>
  <dcterms:created xsi:type="dcterms:W3CDTF">2016-04-25T10:39:04Z</dcterms:created>
  <dcterms:modified xsi:type="dcterms:W3CDTF">2017-03-23T11:40:27Z</dcterms:modified>
</cp:coreProperties>
</file>