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73" r:id="rId5"/>
    <p:sldId id="264" r:id="rId6"/>
    <p:sldId id="274" r:id="rId7"/>
    <p:sldId id="275" r:id="rId8"/>
    <p:sldId id="265" r:id="rId9"/>
    <p:sldId id="266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203E21"/>
    <a:srgbClr val="99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4A9D38A-8232-4680-8C5D-E9AD7B4F1507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FF1272B-A1B1-482A-8C48-2D2F18413F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TINE Core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r>
              <a:rPr lang="en-US" dirty="0" smtClean="0"/>
              <a:t>.11.2016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43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(as of yesterday):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MMF_JUMBO grams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42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Noteworthy Changes (</a:t>
            </a:r>
            <a:r>
              <a:rPr lang="en-US" dirty="0" smtClean="0"/>
              <a:t>C-Lib)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Sept 21</a:t>
            </a:r>
            <a:r>
              <a:rPr lang="en-US" sz="1800" dirty="0"/>
              <a:t>: introduce and use new routine </a:t>
            </a:r>
            <a:r>
              <a:rPr lang="en-US" sz="1800" dirty="0" err="1"/>
              <a:t>resetOutputBlocks</a:t>
            </a:r>
            <a:r>
              <a:rPr lang="en-US" sz="1800" dirty="0"/>
              <a:t>() </a:t>
            </a:r>
            <a:r>
              <a:rPr lang="en-US" sz="1800" dirty="0" smtClean="0"/>
              <a:t>which </a:t>
            </a:r>
            <a:r>
              <a:rPr lang="en-US" sz="1800" dirty="0"/>
              <a:t>comes into play when a local (</a:t>
            </a:r>
            <a:r>
              <a:rPr lang="en-US" sz="1800" dirty="0" smtClean="0"/>
              <a:t>MMF) </a:t>
            </a:r>
            <a:r>
              <a:rPr lang="en-US" sz="1800" dirty="0"/>
              <a:t>link goes down and comes back as a UDP </a:t>
            </a:r>
            <a:r>
              <a:rPr lang="en-US" sz="1800" dirty="0" smtClean="0"/>
              <a:t>loopback:</a:t>
            </a:r>
            <a:endParaRPr lang="en-US" dirty="0"/>
          </a:p>
          <a:p>
            <a:pPr lvl="2"/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3" y="2551056"/>
            <a:ext cx="7443787" cy="301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3537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Noteworthy Changes (</a:t>
            </a:r>
            <a:r>
              <a:rPr lang="en-US" dirty="0" smtClean="0"/>
              <a:t>C-Lib)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81200"/>
            <a:ext cx="61341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05200"/>
            <a:ext cx="32766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9600" y="15240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re-#define </a:t>
            </a:r>
            <a:r>
              <a:rPr lang="en-US" dirty="0" err="1" smtClean="0"/>
              <a:t>SystemFree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10" name="Down Arrow 9"/>
          <p:cNvSpPr/>
          <p:nvPr/>
        </p:nvSpPr>
        <p:spPr>
          <a:xfrm>
            <a:off x="1828800" y="3124200"/>
            <a:ext cx="347663" cy="2762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962525"/>
            <a:ext cx="5497867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09600" y="4572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feclogEx</a:t>
            </a:r>
            <a:r>
              <a:rPr lang="en-US" dirty="0" smtClean="0"/>
              <a:t>() 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41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Noteworthy Changes (C-Lib)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logging format: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0"/>
            <a:ext cx="7072313" cy="4419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8395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To Do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to get and display and set (?) the </a:t>
            </a:r>
            <a:r>
              <a:rPr lang="en-US" dirty="0" err="1"/>
              <a:t>alarmwatch</a:t>
            </a:r>
            <a:r>
              <a:rPr lang="en-US" dirty="0"/>
              <a:t> and history filters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=&gt; </a:t>
            </a:r>
            <a:r>
              <a:rPr lang="en-US" dirty="0"/>
              <a:t>work with </a:t>
            </a:r>
            <a:r>
              <a:rPr lang="en-US" dirty="0" smtClean="0"/>
              <a:t>'</a:t>
            </a:r>
            <a:r>
              <a:rPr lang="en-US" dirty="0" err="1" smtClean="0"/>
              <a:t>parseable</a:t>
            </a:r>
            <a:r>
              <a:rPr lang="en-US" dirty="0"/>
              <a:t>' strings 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=&gt; </a:t>
            </a:r>
            <a:r>
              <a:rPr lang="en-US" dirty="0"/>
              <a:t>stock property (command line also) </a:t>
            </a:r>
            <a:r>
              <a:rPr lang="en-US" dirty="0" smtClean="0"/>
              <a:t>“ALMFILTERS” </a:t>
            </a:r>
            <a:r>
              <a:rPr lang="en-US" dirty="0"/>
              <a:t>(get/set </a:t>
            </a:r>
            <a:r>
              <a:rPr lang="en-US" dirty="0" err="1"/>
              <a:t>almfilters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  input/output: alarm code and filter string </a:t>
            </a:r>
          </a:p>
          <a:p>
            <a:pPr lvl="2"/>
            <a:r>
              <a:rPr lang="en-US" dirty="0"/>
              <a:t>  ---&gt; a new '</a:t>
            </a:r>
            <a:r>
              <a:rPr lang="en-US" dirty="0" err="1"/>
              <a:t>struct</a:t>
            </a:r>
            <a:r>
              <a:rPr lang="en-US" dirty="0"/>
              <a:t>' (</a:t>
            </a:r>
            <a:r>
              <a:rPr lang="en-US" dirty="0" err="1"/>
              <a:t>int</a:t>
            </a:r>
            <a:r>
              <a:rPr lang="en-US" dirty="0"/>
              <a:t> and 256 char string) or CF_KEYVALUE (with </a:t>
            </a:r>
            <a:r>
              <a:rPr lang="en-US" dirty="0" err="1"/>
              <a:t>CODE:val</a:t>
            </a:r>
            <a:r>
              <a:rPr lang="en-US" dirty="0"/>
              <a:t> and </a:t>
            </a:r>
            <a:r>
              <a:rPr lang="en-US" dirty="0" err="1"/>
              <a:t>FILTER:parseable</a:t>
            </a:r>
            <a:r>
              <a:rPr lang="en-US" dirty="0"/>
              <a:t> string as alternating entries ?)</a:t>
            </a:r>
          </a:p>
          <a:p>
            <a:pPr lvl="2"/>
            <a:r>
              <a:rPr lang="en-US" dirty="0" smtClean="0"/>
              <a:t>or</a:t>
            </a:r>
            <a:r>
              <a:rPr lang="en-US" dirty="0"/>
              <a:t>: CF_STRING (with </a:t>
            </a:r>
            <a:r>
              <a:rPr lang="en-US" dirty="0" err="1"/>
              <a:t>CODE:val</a:t>
            </a:r>
            <a:r>
              <a:rPr lang="en-US" dirty="0"/>
              <a:t> </a:t>
            </a:r>
            <a:r>
              <a:rPr lang="en-US" dirty="0" err="1"/>
              <a:t>FILTER:string</a:t>
            </a:r>
            <a:r>
              <a:rPr lang="en-US" dirty="0"/>
              <a:t>) (list of atomic strings)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read</a:t>
            </a:r>
            <a:r>
              <a:rPr lang="en-US" dirty="0"/>
              <a:t>: get </a:t>
            </a:r>
            <a:r>
              <a:rPr lang="en-US" dirty="0" err="1"/>
              <a:t>watchtable</a:t>
            </a:r>
            <a:r>
              <a:rPr lang="en-US" dirty="0"/>
              <a:t> and specific alarm filters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write</a:t>
            </a:r>
            <a:r>
              <a:rPr lang="en-US" dirty="0"/>
              <a:t>: apply/edit filter for </a:t>
            </a:r>
            <a:r>
              <a:rPr lang="en-US" dirty="0" err="1"/>
              <a:t>watchtable</a:t>
            </a:r>
            <a:r>
              <a:rPr lang="en-US" dirty="0"/>
              <a:t> or specific alarm (first check if the target alarm is being 'watched' -&gt; apply to </a:t>
            </a:r>
            <a:r>
              <a:rPr lang="en-US" dirty="0" err="1"/>
              <a:t>watchtable</a:t>
            </a:r>
            <a:r>
              <a:rPr lang="en-US" dirty="0"/>
              <a:t>; else apply to specific alarm definition)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=&gt; </a:t>
            </a:r>
            <a:r>
              <a:rPr lang="en-US" dirty="0"/>
              <a:t>stock property (command line) </a:t>
            </a:r>
            <a:r>
              <a:rPr lang="en-US" dirty="0" smtClean="0"/>
              <a:t>“HSTFILERS” </a:t>
            </a:r>
            <a:r>
              <a:rPr lang="en-US" dirty="0"/>
              <a:t>(get/set </a:t>
            </a:r>
            <a:r>
              <a:rPr lang="en-US" dirty="0" err="1"/>
              <a:t>hstfilters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  read: get local history filters</a:t>
            </a:r>
          </a:p>
          <a:p>
            <a:pPr lvl="1"/>
            <a:r>
              <a:rPr lang="en-US" dirty="0"/>
              <a:t>  write: apply/edit filter for local history entry </a:t>
            </a:r>
          </a:p>
        </p:txBody>
      </p:sp>
    </p:spTree>
    <p:extLst>
      <p:ext uri="{BB962C8B-B14F-4D97-AF65-F5344CB8AC3E}">
        <p14:creationId xmlns:p14="http://schemas.microsoft.com/office/powerpoint/2010/main" val="893809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Noteworthy Changes …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133601"/>
            <a:ext cx="411162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3600"/>
            <a:ext cx="4038600" cy="2769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2077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Noteworthy Changes (C-Lib)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Solaris Build :</a:t>
            </a:r>
          </a:p>
          <a:p>
            <a:pPr lvl="1"/>
            <a:r>
              <a:rPr lang="en-US" dirty="0" smtClean="0"/>
              <a:t>In ‘</a:t>
            </a:r>
            <a:r>
              <a:rPr lang="en-US" dirty="0" err="1" smtClean="0"/>
              <a:t>GetValuesAsString</a:t>
            </a:r>
            <a:r>
              <a:rPr lang="en-US" dirty="0" smtClean="0"/>
              <a:t>()’ 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Instead of :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700" y="2833688"/>
            <a:ext cx="5562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4857750"/>
            <a:ext cx="57435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7656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To Do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console command to </a:t>
            </a:r>
            <a:r>
              <a:rPr lang="en-US" dirty="0" err="1"/>
              <a:t>mkhstfiles</a:t>
            </a:r>
            <a:r>
              <a:rPr lang="en-US" dirty="0"/>
              <a:t> (on separate thread)</a:t>
            </a:r>
          </a:p>
          <a:p>
            <a:r>
              <a:rPr lang="en-US" dirty="0" smtClean="0"/>
              <a:t>console </a:t>
            </a:r>
            <a:r>
              <a:rPr lang="en-US" dirty="0"/>
              <a:t>commands to change history or alarm settings on the </a:t>
            </a:r>
            <a:r>
              <a:rPr lang="en-US" dirty="0" smtClean="0"/>
              <a:t>fly</a:t>
            </a:r>
          </a:p>
          <a:p>
            <a:r>
              <a:rPr lang="en-US" dirty="0"/>
              <a:t>stock </a:t>
            </a:r>
            <a:r>
              <a:rPr lang="en-US" dirty="0" smtClean="0"/>
              <a:t>handlers</a:t>
            </a:r>
          </a:p>
          <a:p>
            <a:r>
              <a:rPr lang="en-US" dirty="0"/>
              <a:t>local history:</a:t>
            </a:r>
          </a:p>
          <a:p>
            <a:pPr lvl="1"/>
            <a:r>
              <a:rPr lang="en-US" dirty="0"/>
              <a:t>add 'CF_STRUCT' + tag to the </a:t>
            </a:r>
            <a:r>
              <a:rPr lang="en-US" dirty="0" smtClean="0"/>
              <a:t>API</a:t>
            </a:r>
          </a:p>
          <a:p>
            <a:r>
              <a:rPr lang="en-US" dirty="0" err="1"/>
              <a:t>unix</a:t>
            </a:r>
            <a:r>
              <a:rPr lang="en-US" dirty="0"/>
              <a:t> PIPE -&gt; socket </a:t>
            </a:r>
            <a:r>
              <a:rPr lang="en-US" dirty="0" smtClean="0"/>
              <a:t>gets </a:t>
            </a:r>
            <a:r>
              <a:rPr lang="en-US" dirty="0"/>
              <a:t>a 'temporarily unavailable' error </a:t>
            </a:r>
            <a:r>
              <a:rPr lang="en-US" dirty="0" smtClean="0"/>
              <a:t>!</a:t>
            </a:r>
          </a:p>
          <a:p>
            <a:r>
              <a:rPr lang="en-US" dirty="0"/>
              <a:t>errors.log ? a la </a:t>
            </a:r>
            <a:r>
              <a:rPr lang="en-US" dirty="0" smtClean="0"/>
              <a:t>'commands.log‘</a:t>
            </a:r>
          </a:p>
        </p:txBody>
      </p:sp>
    </p:spTree>
    <p:extLst>
      <p:ext uri="{BB962C8B-B14F-4D97-AF65-F5344CB8AC3E}">
        <p14:creationId xmlns:p14="http://schemas.microsoft.com/office/powerpoint/2010/main" val="4061096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To Do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IPv6 testing</a:t>
            </a:r>
          </a:p>
          <a:p>
            <a:endParaRPr lang="en-US" dirty="0"/>
          </a:p>
          <a:p>
            <a:r>
              <a:rPr lang="en-US" dirty="0" smtClean="0"/>
              <a:t>Release 5.0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600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314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TINE Core Meeting</vt:lpstr>
      <vt:lpstr>Noteworthy Changes (C-Lib)</vt:lpstr>
      <vt:lpstr>Noteworthy Changes (C-Lib)</vt:lpstr>
      <vt:lpstr>Noteworthy Changes (C-Lib)</vt:lpstr>
      <vt:lpstr>Still To Do …</vt:lpstr>
      <vt:lpstr>Noteworthy Changes …</vt:lpstr>
      <vt:lpstr>Noteworthy Changes (C-Lib)</vt:lpstr>
      <vt:lpstr>Still To Do …</vt:lpstr>
      <vt:lpstr>Still To Do …</vt:lpstr>
      <vt:lpstr>To do (as of yesterday):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TINE Core Meeting</dc:title>
  <dc:creator>Duval, Philip</dc:creator>
  <cp:lastModifiedBy>Duval, Philip</cp:lastModifiedBy>
  <cp:revision>34</cp:revision>
  <dcterms:created xsi:type="dcterms:W3CDTF">2016-04-25T10:39:04Z</dcterms:created>
  <dcterms:modified xsi:type="dcterms:W3CDTF">2016-11-15T08:45:40Z</dcterms:modified>
</cp:coreProperties>
</file>