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82" r:id="rId4"/>
    <p:sldId id="283" r:id="rId5"/>
    <p:sldId id="285" r:id="rId6"/>
    <p:sldId id="286" r:id="rId7"/>
    <p:sldId id="288" r:id="rId8"/>
    <p:sldId id="287" r:id="rId9"/>
    <p:sldId id="296" r:id="rId10"/>
    <p:sldId id="297" r:id="rId11"/>
    <p:sldId id="289" r:id="rId12"/>
    <p:sldId id="290" r:id="rId13"/>
    <p:sldId id="284" r:id="rId14"/>
    <p:sldId id="295" r:id="rId15"/>
    <p:sldId id="299" r:id="rId16"/>
    <p:sldId id="298" r:id="rId17"/>
    <p:sldId id="294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28.11.2017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History tweaks …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5533392" cy="453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562600" y="5724814"/>
            <a:ext cx="1219200" cy="247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010400" y="4810720"/>
            <a:ext cx="16764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Filename refers to ‘today’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0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(server API) …</a:t>
            </a:r>
          </a:p>
          <a:p>
            <a:pPr lvl="1"/>
            <a:r>
              <a:rPr lang="en-US" dirty="0" smtClean="0"/>
              <a:t>add ‘lists’ to property and device registration …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73628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775068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600200" y="6019800"/>
            <a:ext cx="1981200" cy="3048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0" y="3581400"/>
            <a:ext cx="1219200" cy="4953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(3.5):</a:t>
            </a:r>
          </a:p>
          <a:p>
            <a:pPr lvl="1"/>
            <a:r>
              <a:rPr lang="en-US" dirty="0" smtClean="0"/>
              <a:t>32-bit windows </a:t>
            </a:r>
            <a:r>
              <a:rPr lang="en-US" dirty="0" err="1" smtClean="0"/>
              <a:t>PyTine.pyd</a:t>
            </a:r>
            <a:r>
              <a:rPr lang="en-US" dirty="0" smtClean="0"/>
              <a:t> (for KEK)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4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Master/Slave</a:t>
            </a:r>
          </a:p>
          <a:p>
            <a:pPr lvl="1"/>
            <a:r>
              <a:rPr lang="en-US" dirty="0"/>
              <a:t>failover slaves now signal the master to re-export modules if </a:t>
            </a:r>
            <a:r>
              <a:rPr lang="en-US" dirty="0" smtClean="0"/>
              <a:t>it </a:t>
            </a:r>
            <a:r>
              <a:rPr lang="en-US" dirty="0"/>
              <a:t>appears to have been simply </a:t>
            </a:r>
            <a:r>
              <a:rPr lang="en-US" dirty="0" smtClean="0"/>
              <a:t>unresponsive</a:t>
            </a:r>
          </a:p>
          <a:p>
            <a:pPr lvl="2"/>
            <a:r>
              <a:rPr lang="en-US" dirty="0" smtClean="0"/>
              <a:t>New stock property ‘REEXPORT’</a:t>
            </a:r>
          </a:p>
          <a:p>
            <a:pPr lvl="1"/>
            <a:r>
              <a:rPr lang="en-US" dirty="0" smtClean="0"/>
              <a:t>New API calls to determine if ‘I’m a slave who is now running as master’</a:t>
            </a:r>
          </a:p>
          <a:p>
            <a:pPr lvl="2"/>
            <a:r>
              <a:rPr lang="en-US" dirty="0" smtClean="0"/>
              <a:t>New stock property “FAILOVERSTATE”</a:t>
            </a:r>
          </a:p>
          <a:p>
            <a:pPr lvl="2"/>
            <a:r>
              <a:rPr lang="en-US" dirty="0" smtClean="0"/>
              <a:t>API : 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4191000"/>
            <a:ext cx="401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80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Bug(s) of the month …</a:t>
            </a:r>
          </a:p>
          <a:p>
            <a:pPr lvl="1"/>
            <a:r>
              <a:rPr lang="en-US" dirty="0" smtClean="0"/>
              <a:t>If we find it in the list during an ‘add’ make SURE it’s not canceled!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50"/>
            <a:ext cx="64103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962400" y="4876800"/>
            <a:ext cx="3048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63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Bug(s) of the month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 _</a:t>
            </a:r>
            <a:r>
              <a:rPr lang="en-US" dirty="0" err="1" smtClean="0"/>
              <a:t>closeLink</a:t>
            </a:r>
            <a:r>
              <a:rPr lang="en-US" dirty="0" smtClean="0"/>
              <a:t>() …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00375"/>
            <a:ext cx="73152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876800" y="3505200"/>
            <a:ext cx="3048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927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Bug(s) of the month 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link queues : (don’t allow if we’re accessing a true string) …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153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572000" y="4876800"/>
            <a:ext cx="28194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47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Acop.NET controls</a:t>
            </a:r>
          </a:p>
          <a:p>
            <a:r>
              <a:rPr lang="en-US" dirty="0" smtClean="0"/>
              <a:t>Fixes and features in tine.NET DLL.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3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Need a ‘contacts’ server.</a:t>
            </a:r>
          </a:p>
          <a:p>
            <a:pPr lvl="2"/>
            <a:r>
              <a:rPr lang="en-US" dirty="0" smtClean="0"/>
              <a:t>Input: ‘a follower’ or a ‘followers list’</a:t>
            </a:r>
          </a:p>
          <a:p>
            <a:pPr lvl="2"/>
            <a:r>
              <a:rPr lang="en-US" dirty="0" smtClean="0"/>
              <a:t>Output: associated email address(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Check : if ‘follower’ is a FEC then determine the ‘responsible list’</a:t>
            </a:r>
          </a:p>
          <a:p>
            <a:pPr lvl="3"/>
            <a:r>
              <a:rPr lang="en-US" dirty="0" smtClean="0"/>
              <a:t>=&gt; a ‘follower’ could resolve to &gt; 1 contact</a:t>
            </a:r>
          </a:p>
          <a:p>
            <a:pPr lvl="2"/>
            <a:r>
              <a:rPr lang="en-US" dirty="0" smtClean="0"/>
              <a:t>Input: “send message to followers”</a:t>
            </a:r>
          </a:p>
          <a:p>
            <a:pPr lvl="2"/>
            <a:r>
              <a:rPr lang="en-US" dirty="0" smtClean="0"/>
              <a:t>Output: determine the contacts list and email the message 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33528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Andreas is working on it 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298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Fixes and Features 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Utilities: </a:t>
            </a:r>
          </a:p>
          <a:p>
            <a:pPr lvl="1"/>
            <a:r>
              <a:rPr lang="en-US" dirty="0" smtClean="0"/>
              <a:t>command line: </a:t>
            </a:r>
            <a:r>
              <a:rPr lang="en-US" dirty="0" err="1" smtClean="0"/>
              <a:t>talarms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Seg</a:t>
            </a:r>
            <a:r>
              <a:rPr lang="en-US" dirty="0" smtClean="0"/>
              <a:t> fault when MPI tried to use it 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4910138" cy="395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352800"/>
            <a:ext cx="1981200" cy="17543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Resulted from a refactoring of the ‘blob’ working area that the command line tools use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2667000"/>
            <a:ext cx="2362200" cy="381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5257800"/>
            <a:ext cx="2362200" cy="381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59626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320473" y="4051300"/>
            <a:ext cx="24384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3866634"/>
            <a:ext cx="10668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Fix: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143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886200" y="4191000"/>
            <a:ext cx="2514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29400" y="3743325"/>
            <a:ext cx="18288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Oops!  This is C, not C++.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7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06045"/>
            <a:ext cx="5619750" cy="480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981200"/>
            <a:ext cx="25146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Inside ‘</a:t>
            </a:r>
            <a:r>
              <a:rPr lang="en-US" dirty="0" err="1" smtClean="0"/>
              <a:t>GetSystemDevices</a:t>
            </a:r>
            <a:r>
              <a:rPr lang="en-US" dirty="0" smtClean="0"/>
              <a:t>()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2514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Try to ‘learn’ channel names from a </a:t>
            </a:r>
            <a:r>
              <a:rPr lang="en-US" dirty="0" err="1" smtClean="0"/>
              <a:t>doocs</a:t>
            </a:r>
            <a:r>
              <a:rPr lang="en-US" dirty="0" smtClean="0"/>
              <a:t> array :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53200" y="2514600"/>
            <a:ext cx="1066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553200" y="3657600"/>
            <a:ext cx="1066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553200" y="4724400"/>
            <a:ext cx="1066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76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</a:t>
            </a:r>
            <a:r>
              <a:rPr lang="en-US" dirty="0" smtClean="0"/>
              <a:t>4.6.2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mutex</a:t>
            </a:r>
            <a:r>
              <a:rPr lang="en-US" dirty="0" smtClean="0"/>
              <a:t> in </a:t>
            </a:r>
            <a:r>
              <a:rPr lang="en-US" dirty="0" err="1" smtClean="0"/>
              <a:t>RemoveEquipmenModule</a:t>
            </a:r>
            <a:endParaRPr lang="en-US" dirty="0" smtClean="0"/>
          </a:p>
          <a:p>
            <a:pPr lvl="1"/>
            <a:r>
              <a:rPr lang="en-US" dirty="0"/>
              <a:t>Both </a:t>
            </a:r>
            <a:r>
              <a:rPr lang="en-US" dirty="0" err="1"/>
              <a:t>FreeEQPModules</a:t>
            </a:r>
            <a:r>
              <a:rPr lang="en-US" dirty="0"/>
              <a:t>() and </a:t>
            </a:r>
            <a:r>
              <a:rPr lang="en-US" dirty="0" err="1"/>
              <a:t>freeServerMemory</a:t>
            </a:r>
            <a:r>
              <a:rPr lang="en-US" dirty="0" smtClean="0"/>
              <a:t>() call this !</a:t>
            </a:r>
          </a:p>
          <a:p>
            <a:pPr lvl="2"/>
            <a:r>
              <a:rPr lang="en-US" dirty="0" smtClean="0"/>
              <a:t>Was a problem with buffered server attaching to a fec.xml database.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75302"/>
            <a:ext cx="5562600" cy="36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04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History tweaks …</a:t>
            </a:r>
          </a:p>
          <a:p>
            <a:pPr lvl="1"/>
            <a:r>
              <a:rPr lang="en-US" dirty="0" smtClean="0"/>
              <a:t>Add a transition point when ‘next’ data point is out of tolerance.</a:t>
            </a:r>
          </a:p>
          <a:p>
            <a:pPr lvl="1"/>
            <a:r>
              <a:rPr lang="en-US" dirty="0" smtClean="0"/>
              <a:t>Trap a M. Lomperski crazy setting:</a:t>
            </a:r>
          </a:p>
          <a:p>
            <a:pPr lvl="2"/>
            <a:r>
              <a:rPr lang="en-US" dirty="0" smtClean="0"/>
              <a:t>Long-term history depth = 1200 (because he always wants to keep it around)</a:t>
            </a:r>
          </a:p>
          <a:p>
            <a:pPr lvl="2"/>
            <a:r>
              <a:rPr lang="en-US" dirty="0" smtClean="0"/>
              <a:t>1200 months = 100 years -&gt; file name naming system using the last two YY characters sees ’17’ which is ‘this year’.</a:t>
            </a:r>
          </a:p>
          <a:p>
            <a:pPr lvl="2"/>
            <a:r>
              <a:rPr lang="en-US" dirty="0" smtClean="0"/>
              <a:t>=&gt; don’t allow local history &gt; 20 years 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30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Fixes and Features 4.6.2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History tweaks …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561022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096000" y="4724400"/>
            <a:ext cx="1524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095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481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TINE Core Meeting</vt:lpstr>
      <vt:lpstr>Feature Additions 4.6.2</vt:lpstr>
      <vt:lpstr>Bug Fixes and Features 4.6.2</vt:lpstr>
      <vt:lpstr>Bug Fixes and Features 4.6.2</vt:lpstr>
      <vt:lpstr>Bug Fixes and Features 4.6.2</vt:lpstr>
      <vt:lpstr>Bug Fixes and Features 4.6.2</vt:lpstr>
      <vt:lpstr>Feature Additions 4.6.2</vt:lpstr>
      <vt:lpstr>Bug Fixes and Features 4.6.2</vt:lpstr>
      <vt:lpstr>Bug Fixes and Features 4.6.2</vt:lpstr>
      <vt:lpstr>Bug Fixes and Features 4.6.2</vt:lpstr>
      <vt:lpstr>Feature Additions 4.6.2</vt:lpstr>
      <vt:lpstr>Feature Additions 4.6.2</vt:lpstr>
      <vt:lpstr>Feature Additions 4.6.2</vt:lpstr>
      <vt:lpstr>Feature Additions 4.6.2</vt:lpstr>
      <vt:lpstr>Feature Additions 4.6.2</vt:lpstr>
      <vt:lpstr>Feature Additions 4.6.2</vt:lpstr>
      <vt:lpstr>Feature Additions 4.6.2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67</cp:revision>
  <dcterms:created xsi:type="dcterms:W3CDTF">2016-04-25T10:39:04Z</dcterms:created>
  <dcterms:modified xsi:type="dcterms:W3CDTF">2017-11-28T11:24:43Z</dcterms:modified>
</cp:coreProperties>
</file>